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564D-55E9-49BE-BCAE-5CAE192928E1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9E25-AA8F-436D-9C6F-F2971EFB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6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564D-55E9-49BE-BCAE-5CAE192928E1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9E25-AA8F-436D-9C6F-F2971EFB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3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564D-55E9-49BE-BCAE-5CAE192928E1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9E25-AA8F-436D-9C6F-F2971EFB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95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564D-55E9-49BE-BCAE-5CAE192928E1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9E25-AA8F-436D-9C6F-F2971EFB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2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564D-55E9-49BE-BCAE-5CAE192928E1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9E25-AA8F-436D-9C6F-F2971EFB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9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564D-55E9-49BE-BCAE-5CAE192928E1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9E25-AA8F-436D-9C6F-F2971EFB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66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564D-55E9-49BE-BCAE-5CAE192928E1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9E25-AA8F-436D-9C6F-F2971EFB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0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564D-55E9-49BE-BCAE-5CAE192928E1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9E25-AA8F-436D-9C6F-F2971EFB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9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564D-55E9-49BE-BCAE-5CAE192928E1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9E25-AA8F-436D-9C6F-F2971EFB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1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564D-55E9-49BE-BCAE-5CAE192928E1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9E25-AA8F-436D-9C6F-F2971EFB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564D-55E9-49BE-BCAE-5CAE192928E1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9E25-AA8F-436D-9C6F-F2971EFB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69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7564D-55E9-49BE-BCAE-5CAE192928E1}" type="datetimeFigureOut">
              <a:rPr lang="ru-RU" smtClean="0"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39E25-AA8F-436D-9C6F-F2971EFB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37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0" y="612844"/>
            <a:ext cx="8027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Bad Script" panose="02000000000000000000" pitchFamily="2" charset="0"/>
              </a:rPr>
              <a:t>     </a:t>
            </a: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ad Script" panose="02000000000000000000" pitchFamily="2" charset="0"/>
              </a:rPr>
              <a:t>Весна</a:t>
            </a: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ad Script" panose="02000000000000000000" pitchFamily="2" charset="0"/>
              </a:rPr>
              <a:t>! Одно из самых прекрасных времен года! Природа просыпается. Все вокруг расцветает, радуя нас своим обновлением.</a:t>
            </a:r>
          </a:p>
          <a:p>
            <a:pPr algn="just"/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ad Script" panose="02000000000000000000" pitchFamily="2" charset="0"/>
              </a:rPr>
              <a:t>Весна – это время перемен, радости и красоты. И, не случайно, один из самых прекрасных праздников -  Международный женский день – приходится на начало весны.</a:t>
            </a:r>
          </a:p>
          <a:p>
            <a:pPr algn="just"/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ad Script" panose="02000000000000000000" pitchFamily="2" charset="0"/>
              </a:rPr>
              <a:t>     </a:t>
            </a: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ad Script" panose="02000000000000000000" pitchFamily="2" charset="0"/>
              </a:rPr>
              <a:t>6 </a:t>
            </a: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ad Script" panose="02000000000000000000" pitchFamily="2" charset="0"/>
              </a:rPr>
              <a:t>марта 2020 года в МБДОУ МО </a:t>
            </a:r>
            <a:r>
              <a:rPr lang="ru-RU" sz="2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ad Script" panose="02000000000000000000" pitchFamily="2" charset="0"/>
              </a:rPr>
              <a:t>г.Краснодара</a:t>
            </a: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ad Script" panose="02000000000000000000" pitchFamily="2" charset="0"/>
              </a:rPr>
              <a:t> Детский сад №74 «Звездочка» ребята всех возрастных групп поздравили своих мам и бабушек с Международным женским днем, а также с приходом весны! Песни, хороводы, игры – все это ребята подарили гостям на празднике! А ребята старшего возраста совместно с учащимися театральной студии «</a:t>
            </a:r>
            <a:r>
              <a:rPr lang="ru-RU" sz="24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Bad Script" panose="02000000000000000000" pitchFamily="2" charset="0"/>
              </a:rPr>
              <a:t>Кукляндия</a:t>
            </a:r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ad Script" panose="02000000000000000000" pitchFamily="2" charset="0"/>
              </a:rPr>
              <a:t>» решили поздравить гостей не совсем обычно. Они подготовили театральное представление по мотивам сказки  Ш. Перро «Красная шапочка».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ad Script" panose="02000000000000000000" pitchFamily="2" charset="0"/>
              </a:rPr>
              <a:t>«Всем, дарившим детям ласку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ad Script" panose="02000000000000000000" pitchFamily="2" charset="0"/>
              </a:rPr>
              <a:t>Посвятили эту сказку!»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1589" y="2657589"/>
            <a:ext cx="6873073" cy="15277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38795" y="2638796"/>
            <a:ext cx="6857999" cy="15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3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23" y="0"/>
            <a:ext cx="10597107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94889" y="2694889"/>
            <a:ext cx="6858000" cy="14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6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3" y="0"/>
            <a:ext cx="1003464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24298" y="2924298"/>
            <a:ext cx="6858000" cy="1009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46372" y="2780807"/>
            <a:ext cx="6543306" cy="114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2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" y="130629"/>
            <a:ext cx="5108753" cy="65908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31" y="130629"/>
            <a:ext cx="4833647" cy="65908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4343" y="2563269"/>
            <a:ext cx="6857999" cy="173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5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72" y="0"/>
            <a:ext cx="10468428" cy="6958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11747" y="2611747"/>
            <a:ext cx="6947065" cy="172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2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3840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6204" y="2552208"/>
            <a:ext cx="6858001" cy="17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27953" y="2727953"/>
            <a:ext cx="6858000" cy="14020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95" y="0"/>
            <a:ext cx="1078990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5942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145</Words>
  <Application>Microsoft Office PowerPoint</Application>
  <PresentationFormat>Широкоэкранный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Bad Script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 № 74</dc:creator>
  <cp:lastModifiedBy>Детский сад № 74</cp:lastModifiedBy>
  <cp:revision>4</cp:revision>
  <dcterms:created xsi:type="dcterms:W3CDTF">2020-03-29T13:46:41Z</dcterms:created>
  <dcterms:modified xsi:type="dcterms:W3CDTF">2020-03-29T14:29:56Z</dcterms:modified>
</cp:coreProperties>
</file>